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8E00-CEEB-46DD-BB55-839052B305D5}" type="datetimeFigureOut">
              <a:rPr lang="pt-BR" smtClean="0"/>
              <a:t>03/06/2023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2BD2-E1A9-4CDA-88D9-A5B298680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85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8E00-CEEB-46DD-BB55-839052B305D5}" type="datetimeFigureOut">
              <a:rPr lang="pt-BR" smtClean="0"/>
              <a:t>03/06/2023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2BD2-E1A9-4CDA-88D9-A5B298680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2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8E00-CEEB-46DD-BB55-839052B305D5}" type="datetimeFigureOut">
              <a:rPr lang="pt-BR" smtClean="0"/>
              <a:t>03/06/2023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2BD2-E1A9-4CDA-88D9-A5B298680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8E00-CEEB-46DD-BB55-839052B305D5}" type="datetimeFigureOut">
              <a:rPr lang="pt-BR" smtClean="0"/>
              <a:t>03/06/2023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2BD2-E1A9-4CDA-88D9-A5B298680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58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8E00-CEEB-46DD-BB55-839052B305D5}" type="datetimeFigureOut">
              <a:rPr lang="pt-BR" smtClean="0"/>
              <a:t>03/06/2023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2BD2-E1A9-4CDA-88D9-A5B298680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95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8E00-CEEB-46DD-BB55-839052B305D5}" type="datetimeFigureOut">
              <a:rPr lang="pt-BR" smtClean="0"/>
              <a:t>03/06/2023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2BD2-E1A9-4CDA-88D9-A5B298680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4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8E00-CEEB-46DD-BB55-839052B305D5}" type="datetimeFigureOut">
              <a:rPr lang="pt-BR" smtClean="0"/>
              <a:t>03/06/2023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2BD2-E1A9-4CDA-88D9-A5B298680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33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8E00-CEEB-46DD-BB55-839052B305D5}" type="datetimeFigureOut">
              <a:rPr lang="pt-BR" smtClean="0"/>
              <a:t>03/06/2023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2BD2-E1A9-4CDA-88D9-A5B298680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56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8E00-CEEB-46DD-BB55-839052B305D5}" type="datetimeFigureOut">
              <a:rPr lang="pt-BR" smtClean="0"/>
              <a:t>03/06/2023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2BD2-E1A9-4CDA-88D9-A5B298680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20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8E00-CEEB-46DD-BB55-839052B305D5}" type="datetimeFigureOut">
              <a:rPr lang="pt-BR" smtClean="0"/>
              <a:t>03/06/2023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2BD2-E1A9-4CDA-88D9-A5B298680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99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8E00-CEEB-46DD-BB55-839052B305D5}" type="datetimeFigureOut">
              <a:rPr lang="pt-BR" smtClean="0"/>
              <a:t>03/06/2023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62BD2-E1A9-4CDA-88D9-A5B298680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581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8E00-CEEB-46DD-BB55-839052B305D5}" type="datetimeFigureOut">
              <a:rPr lang="pt-BR" smtClean="0"/>
              <a:t>03/06/2023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62BD2-E1A9-4CDA-88D9-A5B2986808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19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8279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80655"/>
            <a:ext cx="10515600" cy="610033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647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do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Marisa</dc:creator>
  <cp:lastModifiedBy>Ana Espíritu Ortigoza Barbúdez</cp:lastModifiedBy>
  <cp:revision>4</cp:revision>
  <dcterms:created xsi:type="dcterms:W3CDTF">2023-06-03T17:40:53Z</dcterms:created>
  <dcterms:modified xsi:type="dcterms:W3CDTF">2023-06-03T19:59:01Z</dcterms:modified>
</cp:coreProperties>
</file>